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773E3-E16D-43DB-8E60-D66416041DEE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54581A-9536-4402-8A0E-B499886B45F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CA323-F251-4EA4-98EB-A3D4898D88AF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43EB5-A189-4FE5-88C8-E6CE09A64A89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1442-89BE-4BC7-822B-5233E3FA5BE6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C893-E269-4981-BCF9-A148E248AB70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3160-DFAC-4369-81C2-68D3A41CACC0}" type="datetime1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BF15-1F01-41D2-806E-94C63EB583EF}" type="datetime1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F08A-CD7B-41F9-9696-818095734A8A}" type="datetime1">
              <a:rPr lang="es-ES" smtClean="0"/>
              <a:t>09/11/2011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89F3-8F61-4B44-A552-B085AB6991E5}" type="datetime1">
              <a:rPr lang="es-ES" smtClean="0"/>
              <a:t>09/11/2011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DE98-120D-453A-938B-CBE118264FEC}" type="datetime1">
              <a:rPr lang="es-ES" smtClean="0"/>
              <a:t>09/11/2011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4457-54D4-44E3-ABD2-90AC420FBDCB}" type="datetime1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4CED-7017-4A6C-9D7A-DB1871D17E4A}" type="datetime1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8ECD5-2C07-46B2-AA93-AD138EAF58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28596" y="1500174"/>
            <a:ext cx="8229600" cy="45259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75000"/>
                  </a:schemeClr>
                </a:solidFill>
                <a:latin typeface="Adobe Garamond Pro Bold" pitchFamily="18" charset="0"/>
              </a:defRPr>
            </a:lvl1pPr>
          </a:lstStyle>
          <a:p>
            <a:fld id="{D193EB9E-7D6E-48D9-B057-F8ABAA73E4C6}" type="datetime1">
              <a:rPr lang="es-ES" smtClean="0"/>
              <a:t>09/11/2011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Jairo Cáceres 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00"/>
                </a:solidFill>
              </a:defRPr>
            </a:lvl1pPr>
          </a:lstStyle>
          <a:p>
            <a:fld id="{E548ECD5-2C07-46B2-AA93-AD138EAF5826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Rectángulo"/>
          <p:cNvSpPr/>
          <p:nvPr userDrawn="1"/>
        </p:nvSpPr>
        <p:spPr>
          <a:xfrm>
            <a:off x="214282" y="6143644"/>
            <a:ext cx="871543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>
              <a:lumMod val="40000"/>
              <a:lumOff val="60000"/>
            </a:schemeClr>
          </a:solidFill>
          <a:latin typeface="Arial Blac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>
              <a:lumMod val="40000"/>
              <a:lumOff val="60000"/>
            </a:schemeClr>
          </a:solidFill>
          <a:latin typeface="Arial Blac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40000"/>
              <a:lumOff val="60000"/>
            </a:schemeClr>
          </a:solidFill>
          <a:latin typeface="Arial Blac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40000"/>
              <a:lumOff val="60000"/>
            </a:schemeClr>
          </a:solidFill>
          <a:latin typeface="Arial Blac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>
              <a:lumMod val="40000"/>
              <a:lumOff val="60000"/>
            </a:schemeClr>
          </a:solidFill>
          <a:latin typeface="Arial Blac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Trabajando con patrón de diapositiva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Sesión 05 PowerPoint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cachorros </a:t>
            </a:r>
            <a:endParaRPr lang="es-ES" dirty="0"/>
          </a:p>
        </p:txBody>
      </p:sp>
      <p:pic>
        <p:nvPicPr>
          <p:cNvPr id="4" name="3 Marcador de contenido" descr="cachorro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1785926"/>
            <a:ext cx="6726304" cy="4143404"/>
          </a:xfrm>
        </p:spPr>
      </p:pic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00034" y="6286520"/>
            <a:ext cx="2133600" cy="365125"/>
          </a:xfrm>
        </p:spPr>
        <p:txBody>
          <a:bodyPr/>
          <a:lstStyle/>
          <a:p>
            <a:fld id="{470A7C82-4217-48FF-9759-E4E101D7C058}" type="datetime1">
              <a:rPr lang="es-ES" smtClean="0"/>
              <a:t>09/11/2011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00826" y="6286520"/>
            <a:ext cx="2133600" cy="365125"/>
          </a:xfrm>
        </p:spPr>
        <p:txBody>
          <a:bodyPr/>
          <a:lstStyle/>
          <a:p>
            <a:fld id="{E548ECD5-2C07-46B2-AA93-AD138EAF5826}" type="slidenum">
              <a:rPr lang="es-ES" smtClean="0"/>
              <a:t>2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43240" y="6286520"/>
            <a:ext cx="2895600" cy="365125"/>
          </a:xfrm>
        </p:spPr>
        <p:txBody>
          <a:bodyPr/>
          <a:lstStyle/>
          <a:p>
            <a:r>
              <a:rPr lang="es-ES" smtClean="0"/>
              <a:t>Jairo Cáceres </a:t>
            </a: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Trabajando con patrón de diapositiva</vt:lpstr>
      <vt:lpstr>cachorros 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Trabajando con patrón de diap</dc:title>
  <dc:creator>/-/ GP /-/</dc:creator>
  <cp:lastModifiedBy>/-/ GP /-/</cp:lastModifiedBy>
  <cp:revision>4</cp:revision>
  <dcterms:created xsi:type="dcterms:W3CDTF">2011-11-09T11:26:53Z</dcterms:created>
  <dcterms:modified xsi:type="dcterms:W3CDTF">2011-11-09T12:01:36Z</dcterms:modified>
</cp:coreProperties>
</file>